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502920"/>
            <a:ext cx="2286000" cy="4679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1920240"/>
            <a:ext cx="104241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Montserrat"/>
              </a:defRPr>
            </a:pPr>
            <a:r>
              <a:t>Intelligent apps.</a:t>
            </a:r>
          </a:p>
          <a:p>
            <a:pPr>
              <a:defRPr sz="4000" b="1">
                <a:solidFill>
                  <a:srgbClr val="FFFFFF"/>
                </a:solidFill>
                <a:latin typeface="Montserrat"/>
              </a:defRPr>
            </a:pPr>
            <a:r>
              <a:t>Thoughtfully built.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251960"/>
            <a:ext cx="104241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0">
                <a:solidFill>
                  <a:srgbClr val="FF6B6B"/>
                </a:solidFill>
                <a:latin typeface="Inter"/>
              </a:defRPr>
            </a:pPr>
            <a:r>
              <a:t>badAPP | AI-first app development studio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502920"/>
            <a:ext cx="2286000" cy="4679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1920240"/>
            <a:ext cx="104241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Montserrat"/>
              </a:defRPr>
            </a:pPr>
            <a:r>
              <a:t>From idea to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251960"/>
            <a:ext cx="104241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0">
                <a:solidFill>
                  <a:srgbClr val="FF6B6B"/>
                </a:solidFill>
                <a:latin typeface="Inter"/>
              </a:defRPr>
            </a:pPr>
            <a:r>
              <a:t>Discovery  /  Design  /  Develop  /  Deploy &amp; Scale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502920"/>
            <a:ext cx="2286000" cy="4679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1920240"/>
            <a:ext cx="104241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Montserrat"/>
              </a:defRPr>
            </a:pPr>
            <a:r>
              <a:t>What we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251960"/>
            <a:ext cx="104241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0">
                <a:solidFill>
                  <a:srgbClr val="FF6B6B"/>
                </a:solidFill>
                <a:latin typeface="Inter"/>
              </a:defRPr>
            </a:pPr>
            <a:r>
              <a:t>Mobile &amp; web apps</a:t>
            </a:r>
          </a:p>
          <a:p>
            <a:pPr>
              <a:defRPr sz="2100" b="0">
                <a:solidFill>
                  <a:srgbClr val="FF6B6B"/>
                </a:solidFill>
                <a:latin typeface="Inter"/>
              </a:defRPr>
            </a:pPr>
            <a:r>
              <a:t>AI &amp; machine learning</a:t>
            </a:r>
          </a:p>
          <a:p>
            <a:pPr>
              <a:defRPr sz="2100" b="0">
                <a:solidFill>
                  <a:srgbClr val="FF6B6B"/>
                </a:solidFill>
                <a:latin typeface="Inter"/>
              </a:defRPr>
            </a:pPr>
            <a:r>
              <a:t>Design &amp; UX</a:t>
            </a:r>
          </a:p>
          <a:p>
            <a:pPr>
              <a:defRPr sz="2100" b="0">
                <a:solidFill>
                  <a:srgbClr val="FF6B6B"/>
                </a:solidFill>
                <a:latin typeface="Inter"/>
              </a:defRPr>
            </a:pPr>
            <a:r>
              <a:t>Cloud &amp; infrastructure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502920"/>
            <a:ext cx="2286000" cy="4679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1920240"/>
            <a:ext cx="104241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Montserrat"/>
              </a:defRPr>
            </a:pPr>
            <a:r>
              <a:t>Let’s build something great.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251960"/>
            <a:ext cx="104241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0">
                <a:solidFill>
                  <a:srgbClr val="FF6B6B"/>
                </a:solidFill>
                <a:latin typeface="Inter"/>
              </a:defRPr>
            </a:pPr>
            <a:r>
              <a:t>badapp.com</a:t>
            </a:r>
          </a:p>
          <a:p>
            <a:pPr>
              <a:defRPr sz="2100" b="0">
                <a:solidFill>
                  <a:srgbClr val="FF6B6B"/>
                </a:solidFill>
                <a:latin typeface="Inter"/>
              </a:defRPr>
            </a:pPr>
            <a:r>
              <a:t>1-855-BADAPP-1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